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59" r:id="rId4"/>
    <p:sldId id="257" r:id="rId5"/>
    <p:sldId id="258" r:id="rId6"/>
    <p:sldId id="263" r:id="rId7"/>
    <p:sldId id="260" r:id="rId8"/>
    <p:sldId id="264" r:id="rId9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C4AB"/>
    <a:srgbClr val="21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56" autoAdjust="0"/>
  </p:normalViewPr>
  <p:slideViewPr>
    <p:cSldViewPr snapToGrid="0">
      <p:cViewPr varScale="1">
        <p:scale>
          <a:sx n="105" d="100"/>
          <a:sy n="105" d="100"/>
        </p:scale>
        <p:origin x="14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410E06-97B3-FF57-42F3-A9DF0D643EE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PingFang SC" pitchFamily="2"/>
              <a:cs typeface="Arial Unicode M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48F5E-9DE1-BF1F-E966-B6F44E03E9D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PingFang SC" pitchFamily="2"/>
              <a:cs typeface="Arial Unicode M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8E6C-897C-ACBB-9E68-AD816D2C9BE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PingFang SC" pitchFamily="2"/>
              <a:cs typeface="Arial Unicode M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FBB2B-128D-E468-81FC-59C8ADD929D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8FEAD95-7911-4DE4-8287-0B70CAD1F4C7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PingFang SC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9335555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C5B5F1-E9A0-52D7-3672-65D57A09B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2B3E1-BA74-4033-3D58-1C06C4EA26A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E6C319C-B7D5-F560-FE85-39FAD1087AC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810F3-EC0F-542F-6A98-1E0D27D548B0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6F8B2-0B09-6847-8CB0-D422EDE828C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28601-C51A-4EEB-31AB-B81A78A34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085F54DE-54C2-4B68-A9B3-AC439CC56AA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68325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BD578-9196-CDD7-EF7B-125B718E3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E01ED-96D9-0BF3-B652-E08A2B476E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/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A023C08-E3E6-7CCB-310C-A8F4AC36A4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68F37-3236-1F3E-E415-6EE852C439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45726F-4394-8036-4CE3-B7B547686E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r>
              <a:rPr lang="en-GB" dirty="0"/>
              <a:t>Additional features:</a:t>
            </a:r>
          </a:p>
          <a:p>
            <a:pPr marL="342900" indent="-342900">
              <a:buFontTx/>
              <a:buChar char="-"/>
            </a:pPr>
            <a:r>
              <a:rPr lang="en-GB" dirty="0"/>
              <a:t>Reversed depth buffer</a:t>
            </a:r>
          </a:p>
          <a:p>
            <a:pPr marL="342900" indent="-342900">
              <a:buFontTx/>
              <a:buChar char="-"/>
            </a:pPr>
            <a:r>
              <a:rPr lang="en-GB" dirty="0"/>
              <a:t>Deferred rendering pipeline</a:t>
            </a:r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CE56BF78-8055-F338-6D4B-4298C2B0808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6759CB-9467-F71B-D086-ACC8A51EE1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3BF49-9D5D-B326-C480-0DACEF406B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6222B97E-0B8B-9F96-B739-DACFAD0EA40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207E9-BA6B-B8DD-741E-C08D32EC213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35795-5770-63ED-F55E-8E7F7FE7CD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GB" dirty="0"/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A19DD341-F5D2-521C-E0D5-2832372581B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Exit the PowerPoint and present </a:t>
            </a:r>
            <a:r>
              <a:rPr lang="en-GB"/>
              <a:t>the application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96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F4555-8DD8-1826-69A7-0F0B4366BF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B4A63A-6A13-FBDA-2183-FC40F6CEBE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r>
              <a:rPr lang="en-GB" dirty="0"/>
              <a:t>Projection distribution – So that the application an run on most computers.</a:t>
            </a:r>
          </a:p>
          <a:p>
            <a:endParaRPr lang="en-GB" dirty="0"/>
          </a:p>
          <a:p>
            <a:r>
              <a:rPr lang="en-GB" dirty="0"/>
              <a:t>Long-term features:</a:t>
            </a:r>
          </a:p>
          <a:p>
            <a:pPr marL="342900" indent="-342900">
              <a:buFontTx/>
              <a:buChar char="-"/>
            </a:pPr>
            <a:r>
              <a:rPr lang="en-GB" dirty="0"/>
              <a:t>Support for </a:t>
            </a:r>
            <a:r>
              <a:rPr lang="en-GB" dirty="0" err="1"/>
              <a:t>glTF</a:t>
            </a:r>
            <a:r>
              <a:rPr lang="en-GB" dirty="0"/>
              <a:t> model format</a:t>
            </a:r>
          </a:p>
          <a:p>
            <a:pPr marL="342900" indent="-342900">
              <a:buFontTx/>
              <a:buChar char="-"/>
            </a:pPr>
            <a:r>
              <a:rPr lang="en-GB" dirty="0"/>
              <a:t>DirectX 12 support</a:t>
            </a:r>
          </a:p>
          <a:p>
            <a:pPr marL="342900" indent="-342900">
              <a:buFontTx/>
              <a:buChar char="-"/>
            </a:pPr>
            <a:r>
              <a:rPr lang="en-GB" dirty="0"/>
              <a:t>Reduce library dependencies (GLFW,  GLM)</a:t>
            </a:r>
          </a:p>
          <a:p>
            <a:pPr marL="342900" indent="-342900">
              <a:buFontTx/>
              <a:buChar char="-"/>
            </a:pPr>
            <a:endParaRPr lang="en-GB" dirty="0"/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91F8BF3-B745-896E-6EF2-81E295C3C0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lvl="0"/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2C0B-E3CB-573B-7B26-2F85CA745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B1E26-4E08-B67D-FF55-FF9A69A76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F9D41-806D-AFDE-C009-36F7088C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0ACE7-D0FC-8565-CB4E-FDA4E3C3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AE6CA-F314-3246-6E1E-17A9DCC3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22C8F5-9B5B-4CE4-81F9-D9E07BFD0E0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6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760F-745E-C0C1-7538-3F42E6E9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DCDC9-3F1D-0045-968D-3598DE0C5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5B926-59AD-E856-A3D8-54A67BB21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9CEC3-6A21-77DD-CCA5-6B7929EB2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33ECF-DFC4-2085-52AB-77BCD183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C562B7-DFF7-4C49-A36D-9C88FD34690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02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DD95D2-D309-FC28-93FB-F6E8C389D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64866-CC13-F923-946B-8A006A697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8E28B-918F-5F61-EF59-E566275B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739BE-F437-D1A9-A89B-010C7438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AE97D-189E-620F-649E-6B97DD27B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FD7A6D-2BA3-48A3-BF30-A2800FC300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78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87F4-2B4E-383A-BB51-7F0DF9CA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6AB03-82F9-DE65-6CE5-7080222D5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9DCA1-332C-14DB-5AFB-D722360CB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3EC34-6B07-852D-E30B-DBDEA22B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5C4BB-47B4-F7BF-C1A8-7B5A86F2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B3BA9F-6EC3-42CF-91F4-1369C248C66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37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C708-A1D5-7EB5-7466-05327D387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62472-88BA-CDCC-380B-8BD10A0DC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48706-7401-C4E4-55EC-CF454937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4C46C-CBE3-0F61-88DC-47D7EC88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471D8-0C1D-4A82-85ED-02C290F0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8376F-3391-4FAF-9090-825D601CA42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03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C529-8494-B79D-716F-7E58981C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02D35-2628-1C8A-22EF-5D99A0E28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588E0-5A0F-C78C-F047-DBA1DA442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3CD70-B89D-C1A8-4FE8-64BEE9DB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6DB0F-2BFA-4CDA-0B46-B3F95069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4B398-4F33-4669-9F61-9D17BF52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5359A9-D80A-4328-9352-C024D403322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84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98F1-9D41-410D-2A0E-03C31FD8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17748-792D-17DD-5716-F60E88C89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4F42F-C14D-ABDF-D635-88EF6A0A9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BBEFB2-A941-A6C1-E901-669BAC052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3C6DB-8579-082C-BF1C-E05A4F90F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2B56B-0E7E-1C5D-9E6E-EE5AC68D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7A4DB-1280-EDB5-06C2-81E6E12EA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6422D-B03A-92A2-E71D-50BC6B5DC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89AFBC-98DB-4AF3-B2D7-CA494F74686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994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AAFA-933E-DCBA-6D25-94F5FBCCF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2F355-692A-1135-74F3-FCC0CFD65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E47F5-453D-576A-9101-15067149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4CED6-FCD3-63B7-1E14-BDCE4798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D31740-3148-4527-88A7-F0C271FE874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23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735E4F-8E5B-6820-3FE2-FBD4EE17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1A2E6E-3D73-4D16-8C57-3110881D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5897F-9FE6-1582-EFCE-004A07BF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FC121C-4F57-4DBE-8DFE-D6A18A8A528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65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6CE4-377D-2C6F-785D-EA6EE7BA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64098-C4CB-DC52-3F4C-7C786A1DC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51DE4-F2D0-CB01-CF9F-6DAA85B11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68CD2-FD98-FF64-D27F-88580554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93DE2-CF51-B766-92FD-9E59A694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4E079-69FE-904D-CF36-E428EFA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B57F93-CE49-4848-97FB-997ABCFEE5A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34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5426-0A03-D4A6-1B9F-DCFB03BA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CFFC79-A9A2-F5AA-24BF-84A12D40F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F003A-F2B6-AAD4-DB0F-DC37C3FED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9E602-94A3-66CF-BFF2-B80FBDD9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E03A2-0E68-8A69-C60A-021F2BA5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65950-01FE-F655-BBA1-B1E7305E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1DDF14-B11A-48FA-B9E4-B59A436037F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14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702224-787E-8052-8B9E-D02CD0E8E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2C1BE-4F18-4E02-B439-EC2D3E157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5FC85-CD26-22BA-C41A-79D1149809F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6B59E-3910-7EC2-9B54-9988DF65436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5CD36-6932-B188-1C52-6AAA80D40C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BCB3765E-2335-4723-987E-999930782787}" type="slidenum">
              <a:t>‹#›</a:t>
            </a:fld>
            <a:endParaRPr lang="en-GB"/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629EE01-EF77-044D-3F20-C217749BD1F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83" y="71414"/>
            <a:ext cx="1071725" cy="3905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rtl="0"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2A3DA40-8CDA-58D9-2C59-BA46641D0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1" t="2276" r="7150" b="3646"/>
          <a:stretch/>
        </p:blipFill>
        <p:spPr>
          <a:xfrm>
            <a:off x="0" y="0"/>
            <a:ext cx="10080625" cy="56705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256D39-32F7-F132-B80D-8898BB7C5A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2479637"/>
            <a:ext cx="9071640" cy="711275"/>
          </a:xfrm>
        </p:spPr>
        <p:txBody>
          <a:bodyPr vert="horz"/>
          <a:lstStyle/>
          <a:p>
            <a:pPr lvl="0"/>
            <a:r>
              <a:rPr lang="en-GB" sz="4800" b="1" dirty="0">
                <a:solidFill>
                  <a:srgbClr val="58C4AB"/>
                </a:solidFill>
                <a:latin typeface="Geneva" pitchFamily="34"/>
              </a:rPr>
              <a:t>Progress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6B06A-F2D3-F977-C364-795144AB02B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11199" y="5126400"/>
            <a:ext cx="2166839" cy="374039"/>
          </a:xfrm>
        </p:spPr>
        <p:txBody>
          <a:bodyPr vert="horz" anchor="ctr">
            <a:normAutofit/>
          </a:bodyPr>
          <a:lstStyle/>
          <a:p>
            <a:pPr lvl="0" algn="ctr"/>
            <a:r>
              <a:rPr lang="en-GB" sz="1600" b="1" dirty="0">
                <a:solidFill>
                  <a:schemeClr val="bg1"/>
                </a:solidFill>
              </a:rPr>
              <a:t>By Zakariya Oulhadj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3AF948-253F-62C7-EC29-2B7599FEB392}"/>
              </a:ext>
            </a:extLst>
          </p:cNvPr>
          <p:cNvSpPr txBox="1">
            <a:spLocks/>
          </p:cNvSpPr>
          <p:nvPr/>
        </p:nvSpPr>
        <p:spPr>
          <a:xfrm>
            <a:off x="504492" y="3190912"/>
            <a:ext cx="9071640" cy="28948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sz="2000" b="1" dirty="0">
                <a:solidFill>
                  <a:srgbClr val="58C4AB"/>
                </a:solidFill>
                <a:latin typeface="Geneva" pitchFamily="34"/>
              </a:rPr>
              <a:t>Milestones 3 &amp; 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4A38-EBD3-818B-EC15-5E0C714A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8C4AB"/>
                </a:solidFill>
                <a:latin typeface="Geneva"/>
                <a:cs typeface="Gautami" panose="020B0502040204020203" pitchFamily="34" charset="0"/>
              </a:rPr>
              <a:t>Overview</a:t>
            </a:r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BC8C88D-6874-EF9F-4050-8F8D6D296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23" y="3233450"/>
            <a:ext cx="4345419" cy="228038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1D945-1700-ACDE-8561-12B6AF9D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35" y="1047073"/>
            <a:ext cx="3829081" cy="2023287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9B766-31BD-3636-A5F5-EDE7FCC56BE0}"/>
              </a:ext>
            </a:extLst>
          </p:cNvPr>
          <p:cNvSpPr txBox="1"/>
          <p:nvPr/>
        </p:nvSpPr>
        <p:spPr>
          <a:xfrm>
            <a:off x="182880" y="987853"/>
            <a:ext cx="43301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3D Model and Environment Visualiser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Quick model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Goal of being easy to use and lightweight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Version 0.0.1 released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B1EC97-E0A4-9BE1-1A0C-DCE3449A3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375409"/>
            <a:ext cx="4739768" cy="24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2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279C-701B-D302-E352-5C465585A0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60746"/>
            <a:ext cx="9071640" cy="677108"/>
          </a:xfrm>
        </p:spPr>
        <p:txBody>
          <a:bodyPr vert="horz">
            <a:spAutoFit/>
          </a:bodyPr>
          <a:lstStyle/>
          <a:p>
            <a:pPr lvl="0"/>
            <a:r>
              <a:rPr lang="en-GB" b="1" dirty="0">
                <a:solidFill>
                  <a:srgbClr val="58C4AB"/>
                </a:solidFill>
                <a:latin typeface="Geneva"/>
              </a:rPr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1F45A-7989-2DDC-D2AB-23AA9736AB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000" y="1326600"/>
            <a:ext cx="9071640" cy="3288239"/>
          </a:xfrm>
        </p:spPr>
        <p:txBody>
          <a:bodyPr vert="horz">
            <a:normAutofit fontScale="77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</a:rPr>
              <a:t> Model importing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</a:rPr>
              <a:t> Model/Scene interaction 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</a:rPr>
              <a:t> Using latest rendering API (Vulkan 1.3)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</a:rPr>
              <a:t> Standalone executable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</a:rPr>
              <a:t> Easy to download and use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</a:rPr>
              <a:t> Internal engine can be used for other applications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</a:rPr>
              <a:t> Dedicated project website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6DA9-A9F0-E062-5E2F-A3BA1B1C5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GB" b="1" dirty="0">
                <a:solidFill>
                  <a:srgbClr val="58C4AB"/>
                </a:solidFill>
                <a:latin typeface="Geneva"/>
              </a:rPr>
              <a:t>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1A588-FEEF-30BE-4AD8-9191CC7A01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1640" cy="1970709"/>
          </a:xfrm>
        </p:spPr>
        <p:txBody>
          <a:bodyPr vert="horz"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</a:rPr>
              <a:t> 220+ commits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</a:rPr>
              <a:t> 5000+ Lines of code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</a:rPr>
              <a:t> 30 Milestones/Issues Resolved</a:t>
            </a:r>
          </a:p>
        </p:txBody>
      </p:sp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05A11A8A-CAA8-B39A-E723-BDD4570BC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8" y="3666641"/>
            <a:ext cx="2342278" cy="131684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E68B103-9C6F-58E2-3169-15C72D801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711" y="3666641"/>
            <a:ext cx="2447021" cy="1316840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0183DE-EB5A-247F-0508-9C2331886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822" y="3666641"/>
            <a:ext cx="2253924" cy="1316840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8892BD-EE97-7892-267E-695EFFE7F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36" y="3666641"/>
            <a:ext cx="2537165" cy="1316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548A41-84C6-33F6-273C-A4058048B3DD}"/>
              </a:ext>
            </a:extLst>
          </p:cNvPr>
          <p:cNvSpPr txBox="1"/>
          <p:nvPr/>
        </p:nvSpPr>
        <p:spPr>
          <a:xfrm>
            <a:off x="625906" y="4983481"/>
            <a:ext cx="136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29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October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061CD-5EB8-4EE5-3337-4EB5E7078BF4}"/>
              </a:ext>
            </a:extLst>
          </p:cNvPr>
          <p:cNvSpPr txBox="1"/>
          <p:nvPr/>
        </p:nvSpPr>
        <p:spPr>
          <a:xfrm>
            <a:off x="3001201" y="4983481"/>
            <a:ext cx="159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13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November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FD892-4696-244A-EEC6-1ED0B46804DD}"/>
              </a:ext>
            </a:extLst>
          </p:cNvPr>
          <p:cNvSpPr txBox="1"/>
          <p:nvPr/>
        </p:nvSpPr>
        <p:spPr>
          <a:xfrm>
            <a:off x="5420298" y="4983481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1C50CC-E0AE-BAAD-7A63-B752E7681831}"/>
              </a:ext>
            </a:extLst>
          </p:cNvPr>
          <p:cNvSpPr txBox="1"/>
          <p:nvPr/>
        </p:nvSpPr>
        <p:spPr>
          <a:xfrm>
            <a:off x="7929382" y="4983481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27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AE98E-BC4D-F492-6F66-63C6B133D954}"/>
              </a:ext>
            </a:extLst>
          </p:cNvPr>
          <p:cNvCxnSpPr/>
          <p:nvPr/>
        </p:nvCxnSpPr>
        <p:spPr>
          <a:xfrm>
            <a:off x="2573711" y="5504688"/>
            <a:ext cx="5085598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D02D-B2D4-8246-E793-34E14361917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60746"/>
            <a:ext cx="9071640" cy="677108"/>
          </a:xfrm>
        </p:spPr>
        <p:txBody>
          <a:bodyPr vert="horz">
            <a:spAutoFit/>
          </a:bodyPr>
          <a:lstStyle/>
          <a:p>
            <a:pPr lvl="0"/>
            <a:r>
              <a:rPr lang="en-GB" b="1" dirty="0">
                <a:solidFill>
                  <a:srgbClr val="58C4AB"/>
                </a:solidFill>
                <a:latin typeface="Geneva"/>
              </a:rPr>
              <a:t>Project structure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C6B623-6A12-667A-DEB1-36FDD4C5B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65" y="1216344"/>
            <a:ext cx="5533708" cy="370490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127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A264F-0341-51B7-61A9-FC37E9F144C7}"/>
              </a:ext>
            </a:extLst>
          </p:cNvPr>
          <p:cNvSpPr txBox="1"/>
          <p:nvPr/>
        </p:nvSpPr>
        <p:spPr>
          <a:xfrm>
            <a:off x="1644190" y="2419776"/>
            <a:ext cx="6792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>
                <a:solidFill>
                  <a:srgbClr val="58C4AB"/>
                </a:solidFill>
                <a:latin typeface="Geneva"/>
              </a:rPr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56032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D41E-AB7D-8087-356A-C3E4A3B72D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GB" b="1" dirty="0">
                <a:solidFill>
                  <a:srgbClr val="58C4AB"/>
                </a:solidFill>
                <a:latin typeface="Geneva"/>
              </a:rPr>
              <a:t>In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2A161-16EC-C0B4-09DA-035103CE64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  <a:latin typeface="Geneva"/>
              </a:rPr>
              <a:t>VMVE Model/Scene Encryption (AES, DH)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  <a:latin typeface="Geneva"/>
              </a:rPr>
              <a:t> Low-level optimisations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  <a:latin typeface="Geneva"/>
              </a:rPr>
              <a:t> Fixing bugs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  <a:latin typeface="Geneva"/>
              </a:rPr>
              <a:t> Project distribution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chemeClr val="bg1"/>
                </a:solidFill>
                <a:latin typeface="Geneva"/>
              </a:rPr>
              <a:t>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781A6-3B83-4C34-60C6-0722B44B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27" y="3372153"/>
            <a:ext cx="4412298" cy="19435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C056-74E4-3931-6E1F-DA4AEE766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4" y="2362708"/>
            <a:ext cx="7559675" cy="945134"/>
          </a:xfrm>
        </p:spPr>
        <p:txBody>
          <a:bodyPr/>
          <a:lstStyle/>
          <a:p>
            <a:r>
              <a:rPr lang="en-GB" b="1" dirty="0">
                <a:solidFill>
                  <a:srgbClr val="58C4AB"/>
                </a:solidFill>
                <a:latin typeface="Geneva"/>
              </a:rPr>
              <a:t>End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223853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174</Words>
  <Application>Microsoft Office PowerPoint</Application>
  <PresentationFormat>Custom</PresentationFormat>
  <Paragraphs>43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Geneva</vt:lpstr>
      <vt:lpstr>Liberation Sans</vt:lpstr>
      <vt:lpstr>Liberation Serif</vt:lpstr>
      <vt:lpstr>StarSymbol</vt:lpstr>
      <vt:lpstr>Default</vt:lpstr>
      <vt:lpstr>Progress Report</vt:lpstr>
      <vt:lpstr>Overview</vt:lpstr>
      <vt:lpstr>Key Features</vt:lpstr>
      <vt:lpstr>Progress</vt:lpstr>
      <vt:lpstr>Project structure</vt:lpstr>
      <vt:lpstr>PowerPoint Presentation</vt:lpstr>
      <vt:lpstr>In Development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3 and 4 Progress Report</dc:title>
  <cp:lastModifiedBy>Zakariya Oulhadj (Student)</cp:lastModifiedBy>
  <cp:revision>27</cp:revision>
  <dcterms:created xsi:type="dcterms:W3CDTF">2022-10-08T23:13:56Z</dcterms:created>
  <dcterms:modified xsi:type="dcterms:W3CDTF">2023-01-31T20:16:35Z</dcterms:modified>
</cp:coreProperties>
</file>